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30CDC-A3EC-4079-8809-7884DCE0822E}" type="datetimeFigureOut">
              <a:rPr kumimoji="1" lang="ja-JP" altLang="en-US" smtClean="0"/>
              <a:t>2017/4/24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B6A06-2C39-4508-819D-30AD8150349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yu\Desktop\31tz9-S2tW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564904"/>
            <a:ext cx="1657350" cy="2857500"/>
          </a:xfrm>
          <a:prstGeom prst="rect">
            <a:avLst/>
          </a:prstGeom>
          <a:noFill/>
        </p:spPr>
      </p:pic>
      <p:pic>
        <p:nvPicPr>
          <p:cNvPr id="1027" name="Picture 3" descr="C:\Users\yu\Desktop\31xOExh3yQ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564904"/>
            <a:ext cx="1638300" cy="2857500"/>
          </a:xfrm>
          <a:prstGeom prst="rect">
            <a:avLst/>
          </a:prstGeom>
          <a:noFill/>
        </p:spPr>
      </p:pic>
      <p:sp>
        <p:nvSpPr>
          <p:cNvPr id="8" name="テキスト ボックス 7"/>
          <p:cNvSpPr txBox="1"/>
          <p:nvPr/>
        </p:nvSpPr>
        <p:spPr>
          <a:xfrm>
            <a:off x="1979712" y="1772816"/>
            <a:ext cx="475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70C0"/>
                </a:solidFill>
                <a:latin typeface="AR P丸ゴシック体M04" pitchFamily="50" charset="-128"/>
                <a:ea typeface="AR P丸ゴシック体M04" pitchFamily="50" charset="-128"/>
              </a:rPr>
              <a:t>毎日の充電・乾燥が楽</a:t>
            </a:r>
            <a:endParaRPr kumimoji="1" lang="en-US" altLang="ja-JP" sz="3200" b="1" dirty="0" smtClean="0">
              <a:solidFill>
                <a:srgbClr val="0070C0"/>
              </a:solidFill>
              <a:latin typeface="AR P丸ゴシック体M04" pitchFamily="50" charset="-128"/>
              <a:ea typeface="AR P丸ゴシック体M04" pitchFamily="50" charset="-128"/>
            </a:endParaRPr>
          </a:p>
          <a:p>
            <a:endParaRPr kumimoji="1" lang="ja-JP" altLang="en-US" sz="3200" dirty="0"/>
          </a:p>
        </p:txBody>
      </p:sp>
      <p:sp>
        <p:nvSpPr>
          <p:cNvPr id="9" name="右矢印 8"/>
          <p:cNvSpPr/>
          <p:nvPr/>
        </p:nvSpPr>
        <p:spPr>
          <a:xfrm>
            <a:off x="3707904" y="3645024"/>
            <a:ext cx="720080" cy="57606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yu</dc:creator>
  <cp:lastModifiedBy>yu</cp:lastModifiedBy>
  <cp:revision>1</cp:revision>
  <dcterms:created xsi:type="dcterms:W3CDTF">2017-04-24T07:36:35Z</dcterms:created>
  <dcterms:modified xsi:type="dcterms:W3CDTF">2017-04-24T07:43:25Z</dcterms:modified>
</cp:coreProperties>
</file>